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9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1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chs.gov.ru/deyatelnost/bezopasnost-grazhdan/okazanie-pervoy-medicinskoy-pomoshchi_1" TargetMode="External"/><Relationship Id="rId7" Type="http://schemas.openxmlformats.org/officeDocument/2006/relationships/hyperlink" Target="https://em-clinic.ru/news/pervaya-pomoshch-pri-perelome/" TargetMode="External"/><Relationship Id="rId2" Type="http://schemas.openxmlformats.org/officeDocument/2006/relationships/hyperlink" Target="https://urfu.ru/fileadmin/user_upload/common_files/docs_units/go_i_chs/obuchenie/Tema-6.-Okazanie-pervoi-pomoshchi.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vrb18.ru/upload/2018/pomoshpriperelome.pdf" TargetMode="External"/><Relationship Id="rId5" Type="http://schemas.openxmlformats.org/officeDocument/2006/relationships/hyperlink" Target="https://kosterevo.ru/go-i-chs-informiruet/pomoshh-pri-perelomah-vyvihah-ushibah-i-rastyazheniyah-svyazok/" TargetMode="External"/><Relationship Id="rId4" Type="http://schemas.openxmlformats.org/officeDocument/2006/relationships/hyperlink" Target="https://gemotest.ru/info/spravochnik/zabolevaniya/ushib-kak-otlichit-ot-pereloma-i-okazat-pervuyu-pomosh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First aid for wounds, bruises and fractures.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Аркадакский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филиал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государственного автономного профессионального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«Саратовский областной базовый медицинский колледж»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иностранного языка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Курилова Елена Геннадьевна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488668"/>
            <a:ext cx="158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Аркадак, 2024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first is characterized by minor injuries — shallow abrasions and scratches. The pain disappears in the first 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second is a rupture of muscle tissue, hematoma and edema. Accompanied by acute pain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third implies damage to bone tissue, damage to tendons and muscle tissues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fourth is characterized by pronounced changes. The affected area is not able to function normally, you need to see a doctor urgently</a:t>
            </a:r>
            <a:endParaRPr lang="ru-RU" sz="2400" dirty="0" smtClean="0"/>
          </a:p>
          <a:p>
            <a:pPr marL="0" indent="4635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Stages of injury development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There are four degrees of soft tissue damage: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artroz-golenostopnogo-sustava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448268"/>
            <a:ext cx="5796136" cy="2409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Diagnostics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>
            <a:normAutofit/>
          </a:bodyPr>
          <a:lstStyle/>
          <a:p>
            <a:pPr marL="0" indent="461963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visual examination is sufficient to diagnose a bruise. The doctor examines the patient's body, probes the injured area and determines the functionality of muscle and joint tissues.</a:t>
            </a:r>
          </a:p>
          <a:p>
            <a:pPr marL="0" indent="461963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case of bruising of internal organs, radiography, ultrasound or MRI are prescribed.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fr-dc.ru/wp-content/uploads/2021/12/imag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5663953" cy="3935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First aid for bruises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46196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aid is provided to relieve pain in case of bruising, eliminate swelling and prevent the formation of a hematoma. The most common recommendation is to apply a cold compress to the injury site. For example, a rag soaked in cold water. The compress needs to be changed as it heats up.</a:t>
            </a:r>
          </a:p>
          <a:p>
            <a:pPr marL="0" indent="46196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hand is injured, the affected area is wrapped with a cotton cloth, after which a cold compress is applied. In case of severe damage, a fixing bandage is applied.</a:t>
            </a:r>
          </a:p>
          <a:p>
            <a:pPr marL="0" indent="46196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 finger is damaged, ice cubes massage the affected area for 10-15 minutes. After injury to soft tissues, you can not do a warming compress in the first 24 hours.</a:t>
            </a:r>
          </a:p>
          <a:p>
            <a:pPr marL="0" indent="46196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knee is bruised, the joint is placed in an elevated position and a fixing bandage is applied, cold is applied.</a:t>
            </a:r>
          </a:p>
          <a:p>
            <a:pPr marL="0" indent="46196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case of head, back or chest injuries, the victim is put to bed and ice is applied to the affected area.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1963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kb42.skc-fmba.ru/api/uploads/Untitled_Design_12_a772e3147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111" y="4509120"/>
            <a:ext cx="5939889" cy="234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Treatment of bruises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Therapeutic massage accelerates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hematomas, reduces pain, eliminates swelling and heals tissues. The first sessions can last from 5 to 10 minutes. At the end of the course, the procedure may increase to 15-25 minutes. The massage course includes 12-15 sessions.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https://static.tildacdn.com/tild3537-6465-4962-a336-623937373631/3222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Users\admin\Desktop\3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2564904"/>
            <a:ext cx="616218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Medical treatment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Anti-edematous and anti-inflammatory effects are provided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nonsteroidal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drugs. Hematomas can be eliminated with the help of gels and ointments from bruises based on heparin or leech extract. They have a warming effect and improve blood flow. Preparations based on snake and bee venom have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vasodilating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effect.</a:t>
            </a:r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938312"/>
            <a:ext cx="5580112" cy="391968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First aid for fractures.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Fractures of bones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a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violation of their integrity under the influence of external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influences or traumatic factors.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65B967-92A0-490B-A83B-BB7A713301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6732240" cy="4488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Fractures are divided into: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-closed and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closed fractures and open fractures can be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with the displacement of fragments, and without their displacement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-open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open fracture is always qualitatively different from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closed one, since it is bacterially contaminated, such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fracture can always end in suppuration.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Treatment of open fractures is a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separate section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traumatology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21C673-9239-4125-986F-34B0807F6B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175" y="2780929"/>
            <a:ext cx="4103825" cy="40770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BA67E77-46F4-4511-8F90-E49BFA146E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482120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Signs of a fracture are: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deformity of the limb at the site of the fracture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inability to move the limb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shortening of the limb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crunching of bone fragments under the skin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pain during axial pounding (along the bone)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a fracture of the pelvic bones - the inability to tear the leg off the surface on which the patient lies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316D60-D2FD-41AE-9326-AB9A77D792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187" y="3552526"/>
            <a:ext cx="4384813" cy="33054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5269978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First aid for a closed fracture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call an ambulance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ensure the immobility of the injured limb, for example, put it on a pillow and ensure rest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Put something cold on the supposed fracture zone.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victim can be given hot tea or an anesthetic to drink.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apply a tire from any improvised materials (boards, skis, sticks, rods, umbrellas).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s://mypresentation.ru/documents/7a46b75099bddc053cecdfac4b665f7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 descr="C:\Users\admin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3645024"/>
            <a:ext cx="558011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aid for an open fracture is the same, but if there is bleeding, it must be stopped first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applying a tourniquet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skin around the wound must be treated with an antiseptic (iodine).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7889" name="Picture 1" descr="C:\Users\admin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3"/>
            <a:ext cx="9144000" cy="429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aid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aid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bruises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fractures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 of sources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List of sources used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https://urfu.ru/fileadmin/user_upload/common_files/docs_units/go_i_chs/obuchenie/Tema-6.-Okazanie-pervoi-pomoshchi..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pdf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https://mchs.gov.ru/deyatelnost/bezopasnost-grazhdan/okazanie-pervoy-medicinskoy-pomoshchi_1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https://gemotest.ru/info/spravochnik/zabolevaniya/ushib-kak-otlichit-ot-pereloma-i-okazat-pervuyu-pomoshch/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https://kosterevo.ru/go-i-chs-informiruet/pomoshh-pri-perelomah-vyvihah-ushibah-i-rastyazheniyah-svyazok/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https://zavrb18.ru/upload/2018/pomoshpriperelome.pdf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https://em-clinic.ru/news/pervaya-pomoshch-pri-perelome/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First aid for bleeding.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896544"/>
          </a:xfrm>
        </p:spPr>
        <p:txBody>
          <a:bodyPr>
            <a:normAutofit/>
          </a:bodyPr>
          <a:lstStyle/>
          <a:p>
            <a:pPr marL="0" indent="4635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 is the outpouring of blood into the external environment, the natural cavities of the body, organs and tissues.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3106" y="1700808"/>
            <a:ext cx="5560894" cy="3213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458" name="AutoShape 2" descr="https://infopovod.ru/wp-content/uploads/2023/04/krovotechenie-convert.io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admin\Desktop\burun-kanamasinda-ilk-yard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387417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External bleeding - into the external environment. There is a visible source in the form of a wound, an open fracture or crushed soft tissues.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Internal bleeding - into one of the natural cavities of the body, communicating with the external environment: bladder, lung, stomach, intestines.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Latent bleeding - in tissues or body cavities that do not communicate with the external environment: in the interfacial space, ventricles of the brain, joint cavity, abdominal, pericardial or pleural cavities.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admin\Desktop\GettyImages-505322835-56a2f62f3df78cf7727b4d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149080"/>
            <a:ext cx="493204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525963"/>
          </a:xfrm>
        </p:spPr>
        <p:txBody>
          <a:bodyPr/>
          <a:lstStyle/>
          <a:p>
            <a:pPr marL="0" indent="461963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signs of pathology include dizziness, weakness, shortness of breath, severe thirst, pallor of the skin and mucous membranes, decreased blood pressure, increased pulse (tachycardia), pre-fainting and fainting.</a:t>
            </a:r>
          </a:p>
          <a:p>
            <a:pPr marL="0" indent="461963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Hidden bleeding is the most dangerous and the most difficult in terms of diagnosis, they can be detected only by indirect signs.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Symptoms of bleeding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3" y="3810000"/>
            <a:ext cx="468153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46449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Carotid artery - press your palm to the back of the victim's neck and press the fingers of the other hand on the artery.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brachial artery is easily accessible, it must be pressed against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quite difficult to stop the blood from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artery. To do this, take the victim's arm back and press the artery located behind the collarbone to the first rib.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artery must be pressed hard with your fingers to squeeze, because it is located quite deep.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femoral artery is very large, it must be pressed against the femur with a fist. If this is not done, the victim may die in 2-3 minutes.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artery should be pressed into the generational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which does not require much effort.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First aid for arterial bleeding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221088"/>
            <a:ext cx="6516216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2.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First aid for bruises.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rmAutofit/>
          </a:bodyPr>
          <a:lstStyle/>
          <a:p>
            <a:pPr marL="0" indent="4635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Bruise — injury of soft tissues of a closed nature. This is a common injury. It appears after a blow and affects only the upper layers of the skin, but a severe bruise can injure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635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admin\Desktop\Как-оказать-первую-медицинскую-помощь-человеку-который-получил-сильный-ушиб-и-в-каких-случаях-нужно-идти-к-в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6488519" cy="430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0" indent="46355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Reasons</a:t>
            </a:r>
          </a:p>
          <a:p>
            <a:pPr marL="0" indent="4635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main reasons are a fall from a height or a blow from a blunt object. For example:</a:t>
            </a:r>
          </a:p>
          <a:p>
            <a:pPr marL="0" indent="4635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-carelessness when handling heavy and bulky objects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falling while descending the stairs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traffic accident when the driver or passengers were not wearing seat belts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falling as a result of severe dizziness or fainting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35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martial arts classes.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7010303.ru/upload/medialibrary/a0b/a0b6e99a2054f0e95aa214f29a40cc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26650"/>
            <a:ext cx="5940152" cy="3732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symptoms depend on the location of the injury. The following common features are distinguished: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severe pain in the affected area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rupture of blood vessels, which provokes subcutaneous hemorrhage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bruising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swelling of the bruised area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loss of sensitivity for several hours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 of intense pain to aching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increased pain 2-3 hours after injury due to hematoma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0"/>
            <a:ext cx="4980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Symptoms of injury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92927"/>
            <a:ext cx="6588224" cy="276507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1060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на тему: «First aid for wounds, bruises and fractures.»</vt:lpstr>
      <vt:lpstr> Plan: </vt:lpstr>
      <vt:lpstr>1. First aid for bleeding.</vt:lpstr>
      <vt:lpstr>Classification</vt:lpstr>
      <vt:lpstr>Слайд 5</vt:lpstr>
      <vt:lpstr>Слайд 6</vt:lpstr>
      <vt:lpstr>2. First aid for bruises.</vt:lpstr>
      <vt:lpstr>Слайд 8</vt:lpstr>
      <vt:lpstr>Слайд 9</vt:lpstr>
      <vt:lpstr>Слайд 10</vt:lpstr>
      <vt:lpstr>Diagnostics </vt:lpstr>
      <vt:lpstr>First aid for bruises</vt:lpstr>
      <vt:lpstr>Treatment of bruises</vt:lpstr>
      <vt:lpstr>Medical treatment</vt:lpstr>
      <vt:lpstr>3. First aid for fractures.</vt:lpstr>
      <vt:lpstr>Слайд 16</vt:lpstr>
      <vt:lpstr>Слайд 17</vt:lpstr>
      <vt:lpstr>First aid for a closed fracture: -call an ambulance. -ensure the immobility of the injured limb, for example, put it on a pillow and ensure rest. -Put something cold on the supposed fracture zone. -the victim can be given hot tea or an anesthetic to drink. -apply a tire from any improvised materials (boards, skis, sticks, rods, umbrellas).  </vt:lpstr>
      <vt:lpstr>Слайд 19</vt:lpstr>
      <vt:lpstr>4. List of sources used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«Activities of a nurse»</dc:title>
  <dc:creator>admin</dc:creator>
  <cp:lastModifiedBy>User</cp:lastModifiedBy>
  <cp:revision>16</cp:revision>
  <dcterms:created xsi:type="dcterms:W3CDTF">2023-03-09T18:49:24Z</dcterms:created>
  <dcterms:modified xsi:type="dcterms:W3CDTF">2024-03-10T12:21:44Z</dcterms:modified>
</cp:coreProperties>
</file>