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19E8-E0BE-404B-81D2-731393CD7127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CAB2-2656-4C8D-B696-E32062009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357298"/>
            <a:ext cx="6929486" cy="3071834"/>
          </a:xfrm>
        </p:spPr>
        <p:txBody>
          <a:bodyPr>
            <a:prstTxWarp prst="textArchUp">
              <a:avLst>
                <a:gd name="adj" fmla="val 10800003"/>
              </a:avLst>
            </a:prstTxWarp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Кино и поэзия замечательно </a:t>
            </a:r>
            <a:b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живут вместе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25ea81d6f04fcd26b8e1ebe375b14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/>
          <a:lstStyle/>
          <a:p>
            <a:pPr>
              <a:buNone/>
            </a:pPr>
            <a:r>
              <a:rPr lang="ru-RU" sz="7200" b="1" dirty="0" smtClean="0">
                <a:ln>
                  <a:solidFill>
                    <a:schemeClr val="bg1"/>
                  </a:solidFill>
                </a:ln>
              </a:rPr>
              <a:t>СТАЛКЕР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ownloads\766845_76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ownloads\436565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00570"/>
            <a:ext cx="8329642" cy="2357430"/>
          </a:xfrm>
        </p:spPr>
        <p:txBody>
          <a:bodyPr>
            <a:prstTxWarp prst="textChevronInverted">
              <a:avLst/>
            </a:prstTxWarp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+mj-lt"/>
              </a:rPr>
              <a:t>Служебный роман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ownloads\office-romance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9144000" cy="6858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256983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_85Mx-p2F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V5BZDAxNjY0NjktOWMxNy00MTk2LTg3OWYtNjc0YWY4MzczYWNiXkEyXkFqcGdeQXVyNDk2MjQ4Mzk@._V1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fdec574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85984" y="4857760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ЕСЕНИН</a:t>
            </a:r>
            <a:endParaRPr lang="ru-RU" sz="7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6111113105969f39afd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071670" y="5500702"/>
            <a:ext cx="5600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ПУШКИН</a:t>
            </a:r>
            <a:endParaRPr lang="ru-RU" sz="7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jyLQQWHFCW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2" y="71414"/>
            <a:ext cx="9001156" cy="6748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o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ownloads\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69cb3244e1d4dd74a7cd5cd0d26ac27e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screen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User\Downloads\s_dnem_kino_otkrytka_20_13140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678c910831549baefeb5e3109f15a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wnload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Кино и поэзия замечательно  живут вместе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 и поэзия замечательно живут вместе</dc:title>
  <dc:creator>User</dc:creator>
  <cp:lastModifiedBy>User</cp:lastModifiedBy>
  <cp:revision>23</cp:revision>
  <dcterms:created xsi:type="dcterms:W3CDTF">2022-05-17T16:56:52Z</dcterms:created>
  <dcterms:modified xsi:type="dcterms:W3CDTF">2022-09-02T17:28:28Z</dcterms:modified>
</cp:coreProperties>
</file>