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9" r:id="rId20"/>
    <p:sldId id="280" r:id="rId21"/>
    <p:sldId id="281" r:id="rId22"/>
    <p:sldId id="28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2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2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2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6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3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3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2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9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6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0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F9AF5E-2034-4230-9DA2-B7468891727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BC6CAE7-5D22-474C-962E-E7C893B3B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4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plus.pro/poleznoe/latinskiy-yazyk-istoriya-yazyka-i-pochemu-umerla-latyn" TargetMode="External"/><Relationship Id="rId2" Type="http://schemas.openxmlformats.org/officeDocument/2006/relationships/hyperlink" Target="https://history-doc.ru/literatura/istoriya-vozniknoveniya-latinskogo-yazy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file.net/preview/6889150/page:2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665018"/>
            <a:ext cx="9966960" cy="27112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Аркадакский филиал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автономного профессионального образовательного учреждения Саратовской области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Саратовский областной базовый медицинский </a:t>
            </a:r>
            <a:r>
              <a:rPr lang="ru-RU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1483" y="4008179"/>
            <a:ext cx="6148008" cy="265585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>
              <a:lnSpc>
                <a:spcPct val="10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преподаватель латинского языка</a:t>
            </a:r>
          </a:p>
          <a:p>
            <a:pPr algn="r">
              <a:lnSpc>
                <a:spcPct val="10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Курилова Елена Геннадьевна</a:t>
            </a:r>
          </a:p>
          <a:p>
            <a:pPr algn="r">
              <a:lnSpc>
                <a:spcPct val="1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Аркадак, 2023</a:t>
            </a:r>
          </a:p>
          <a:p>
            <a:pPr algn="r">
              <a:lnSpc>
                <a:spcPct val="10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4322835"/>
            <a:ext cx="4714045" cy="15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56803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        Упадок и вымирание латыни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IV в. нашего времени ознаменовался падением Рима. Когда Римская империя начала распадаться, ее территория разделилась на несколько государств. Первое время латинский оставался разговорным языком. Но с распадом империи нарушились связи между бывшими провинциями, население которых все меньше контактировало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267053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1319" y="1219200"/>
            <a:ext cx="7107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Происходило упрощение латиницы, в разговорной речи появлялось все больше слов, заимствованных из старых наречий местных народов. В результате образовалась новая группа языков, названная романскими. Сюда вошли различные языки народов (итальянцев, испанцев, французов, румын), проживающих на побережье Средиземноморья.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3" y="1844983"/>
            <a:ext cx="4724457" cy="31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1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</a:t>
            </a:r>
            <a:r>
              <a:rPr lang="ru-RU" b="1" dirty="0"/>
              <a:t>Латынь сегодня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Латынь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в современном мире не используется в разговорной речи. Но многие научные термины, а также названия различных видов флоры и фауны по-прежнему имеют общее латинское название. Среди тех, кто обязательно пользуется латиницей – медики, биологи, юристы, лингвисты. Латынь остается обязательной для государства-анклава Ватикана. На древнейшем наречии ведут богослужения священнослужители Римско-католической церкви.</a:t>
            </a:r>
          </a:p>
        </p:txBody>
      </p:sp>
    </p:spTree>
    <p:extLst>
      <p:ext uri="{BB962C8B-B14F-4D97-AF65-F5344CB8AC3E}">
        <p14:creationId xmlns:p14="http://schemas.microsoft.com/office/powerpoint/2010/main" val="353448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2" y="616666"/>
            <a:ext cx="5776792" cy="4170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45" y="2348346"/>
            <a:ext cx="5925671" cy="39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8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Три самых распространённых вопроса о латинском языке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 многих людей часто возникает немало вопросов, касающихся употребления латинского языка. Чаще всего интересуются следующими моментами: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Почему латынь важна для медицины?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Почему при классификации растений используют латиницу?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Почему в сказках, былинах демоны разговаривают на латыни?</a:t>
            </a:r>
          </a:p>
        </p:txBody>
      </p:sp>
    </p:spTree>
    <p:extLst>
      <p:ext uri="{BB962C8B-B14F-4D97-AF65-F5344CB8AC3E}">
        <p14:creationId xmlns:p14="http://schemas.microsoft.com/office/powerpoint/2010/main" val="358517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Латынь – язык медицины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3717"/>
            <a:ext cx="9872871" cy="449228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 римские воины разгромили высокоразвитых греков, они смогли воспользоваться не только культурными достижениями эллинов, но и научными. Первое, с чего начали – с изучения трудов Гиппократа. Этот ученый, как известно, был основателем древнегреческого врачевания. История развития латинского языка в медицине берет начало именно с этих переводов.</a:t>
            </a:r>
          </a:p>
        </p:txBody>
      </p:sp>
      <p:pic>
        <p:nvPicPr>
          <p:cNvPr id="4" name="Picture 2" descr="http://ideya-zdorovya.ru/assets/images/19-12-2016/pf16ew-medicina-v-drevnem-r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286" y="3568504"/>
            <a:ext cx="3797131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Почему латынь важна для медицины?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Изучение латинского языка имеет большое значение в подготовке медицинского специалиста среднего звена, так как помогает сознательно усваивать и понимать медицинскую терминологию.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Знание латинского языка формирует терминологически грамотного специалиста, повышает его профессиональную языковую культуру и образованность.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Пока жива медицина, латынь будет жить вместе с ней, вопреки теории «мертвого языка».</a:t>
            </a:r>
          </a:p>
        </p:txBody>
      </p:sp>
    </p:spTree>
    <p:extLst>
      <p:ext uri="{BB962C8B-B14F-4D97-AF65-F5344CB8AC3E}">
        <p14:creationId xmlns:p14="http://schemas.microsoft.com/office/powerpoint/2010/main" val="55535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" y="678006"/>
            <a:ext cx="6467105" cy="3395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68" y="2569553"/>
            <a:ext cx="5917623" cy="36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26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436098"/>
            <a:ext cx="42343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 (460 – 377 гг. до н.э)тщательно изучил стадии развития различных заболеваний, великий вклад внёс в хирургию. В своей практике древний целитель применял примитивные инструменты для проведения операций.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лечению пациента Гиппократ подходил индивидуально Гиппократ считал, что нужно много спрашивать у больного и слушать его. Таким образом, он ввёл понятие анамнеза и этиологии заболеваний, а также их прогноза.</a:t>
            </a:r>
          </a:p>
        </p:txBody>
      </p:sp>
      <p:pic>
        <p:nvPicPr>
          <p:cNvPr id="4" name="Рисунок 3" descr="hippocr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773723"/>
            <a:ext cx="3938954" cy="53879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Где зародилась латынь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Расцвет латыни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Упадок и вымирание латыни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Латынь сегодня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Латынь-язык медицины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Три самых распространённых вопроса о латинском языке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Список используемых источников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3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717" y="548641"/>
            <a:ext cx="8750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IV века до н.э. Александрия - столица греко-египетского царства Птолемеев, становится центром древнегреческой науки и медицины. Этому способствовали древнеегипетский обычай бальзамирования и разрешение Птолемеев анатомировать тела умерших, производить живосечения на приговоренных к казни.</a:t>
            </a:r>
          </a:p>
        </p:txBody>
      </p:sp>
      <p:pic>
        <p:nvPicPr>
          <p:cNvPr id="3" name="Рисунок 2" descr="strashnaya-tajna-sovremennoj-arxeologii-poddelnye-egipetskie-mum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38" y="2729132"/>
            <a:ext cx="6201508" cy="38621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4227" y="436098"/>
            <a:ext cx="94534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начало медицинской науки связано с изучением наследия греческих, латинских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позднеевропейских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учёных, что требовало непомерного знания латинского и греческого языков. Хорошо известен пример научной деятельности М. В. Ломоносова.</a:t>
            </a:r>
          </a:p>
        </p:txBody>
      </p:sp>
      <p:pic>
        <p:nvPicPr>
          <p:cNvPr id="3" name="Picture 4" descr="http://www.50plus.ru/engine/upload/images/86079282_4003916_1trust_science_1arpfeh0qq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468" y="3144128"/>
            <a:ext cx="4895213" cy="3172265"/>
          </a:xfrm>
          <a:prstGeom prst="rect">
            <a:avLst/>
          </a:prstGeom>
          <a:noFill/>
        </p:spPr>
      </p:pic>
      <p:pic>
        <p:nvPicPr>
          <p:cNvPr id="4" name="Picture 2" descr="http://zoozel.ru/gallery/images/237056_nauka-v-sredneveko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410" y="3137095"/>
            <a:ext cx="4700030" cy="315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942" y="407963"/>
            <a:ext cx="9664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М.Л. Ломоносов -первый русский учёный-естествоиспытатель мирового значения, энциклопедист, химик и физик; Ломоносов вошёл в науку как первый химик, который дал физической химии определение, весьма близкое к современному, и предначертал обширную программу физико-химических исследований.</a:t>
            </a:r>
          </a:p>
        </p:txBody>
      </p:sp>
      <p:pic>
        <p:nvPicPr>
          <p:cNvPr id="3" name="Рисунок 2" descr="01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86" y="2293034"/>
            <a:ext cx="3610572" cy="41734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Почему при классификации растений используют латинский язык?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Использование латинских названий помогает избежать путаницы, вызываемой различными региональными или национальными именами. Растения могут иметь разные названия в разных странах или даже на разных языках внутри одной страны. Используя латинскую классификацию, ботаники из разных стран могут общаться и понимать друг друга без необходимости уточнять местные названия.</a:t>
            </a:r>
          </a:p>
        </p:txBody>
      </p:sp>
    </p:spTree>
    <p:extLst>
      <p:ext uri="{BB962C8B-B14F-4D97-AF65-F5344CB8AC3E}">
        <p14:creationId xmlns:p14="http://schemas.microsoft.com/office/powerpoint/2010/main" val="38442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Почему в сказках, былинах демоны разговаривают на латыни?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Использование латинского языка в культуре демонов может быть интерпретировано как попытка использования символа религиозной уверенности в магических ритуалах и других сферах деятельности, связанных со злом и порчей.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Таким образом, использование латинского языка в культуре демонов является попыткой создать контраст между символом высшей религиозности и символом тьмы и зла.</a:t>
            </a:r>
          </a:p>
        </p:txBody>
      </p:sp>
    </p:spTree>
    <p:extLst>
      <p:ext uri="{BB962C8B-B14F-4D97-AF65-F5344CB8AC3E}">
        <p14:creationId xmlns:p14="http://schemas.microsoft.com/office/powerpoint/2010/main" val="3227233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19150"/>
            <a:ext cx="7620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8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Список используемых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https://history-doc.ru/literatura/istoriya-vozniknoveniya-latinskogo-yazyka/#proishozhdenie-latinskogo-yazyka</a:t>
            </a:r>
            <a:endParaRPr lang="ru-RU" sz="3200" dirty="0"/>
          </a:p>
          <a:p>
            <a:r>
              <a:rPr lang="en-US" sz="3200" dirty="0">
                <a:hlinkClick r:id="rId3"/>
              </a:rPr>
              <a:t>https://ideaplus.pro/poleznoe/latinskiy-yazyk-istoriya-yazyka-i-pochemu-umerla-latyn</a:t>
            </a:r>
            <a:endParaRPr lang="ru-RU" sz="3200" dirty="0"/>
          </a:p>
          <a:p>
            <a:r>
              <a:rPr lang="en-US" sz="3200" dirty="0">
                <a:hlinkClick r:id="rId4"/>
              </a:rPr>
              <a:t>https://studfile.net/preview/6889150/page:2/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8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        СПАСИБО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98" y="1864852"/>
            <a:ext cx="6622798" cy="4411257"/>
          </a:xfrm>
        </p:spPr>
      </p:pic>
    </p:spTree>
    <p:extLst>
      <p:ext uri="{BB962C8B-B14F-4D97-AF65-F5344CB8AC3E}">
        <p14:creationId xmlns:p14="http://schemas.microsoft.com/office/powerpoint/2010/main" val="44375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</a:t>
            </a:r>
            <a:r>
              <a:rPr lang="ru-RU" b="1" dirty="0"/>
              <a:t>Латинский язык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Латынь относится к древнейшей группе италийских языков. Несмотря на то, что народы, говорящие на латинском, практически исчезли с лица земли, и язык уже на протяжении нескольких столетий считается мертвым, история его возникновения интересна и поучительна. Тем более что латынь стала основой многих языковых групп и есть люди, изучающие и пользующиеся им и в XXI веке.</a:t>
            </a:r>
          </a:p>
        </p:txBody>
      </p:sp>
    </p:spTree>
    <p:extLst>
      <p:ext uri="{BB962C8B-B14F-4D97-AF65-F5344CB8AC3E}">
        <p14:creationId xmlns:p14="http://schemas.microsoft.com/office/powerpoint/2010/main" val="6832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0" y="678873"/>
            <a:ext cx="10241478" cy="5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5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</a:t>
            </a:r>
            <a:r>
              <a:rPr lang="ru-RU" b="1" dirty="0"/>
              <a:t>Где зародилась латынь?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Латынь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ведет свое начало с середины VII века до нашей эры. В этот период в той части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Аппенинского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полуострова, где протекала река Тибр, располагалась небольшая провинция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Лацио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Latium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). Проживали в этой провинции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латины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, давшие название языку, на котором говорили.</a:t>
            </a:r>
          </a:p>
        </p:txBody>
      </p:sp>
    </p:spTree>
    <p:extLst>
      <p:ext uri="{BB962C8B-B14F-4D97-AF65-F5344CB8AC3E}">
        <p14:creationId xmlns:p14="http://schemas.microsoft.com/office/powerpoint/2010/main" val="332581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436" y="817418"/>
            <a:ext cx="5708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История происхождения латинского алфавита тесно связана с греческой письменностью. По древним надписям ученым удалось установить, что переход от греческих символов к латыни шел постепенно. Первое время в латинском алфавите присутствовали только прописные варианты букв, а строчные появились спустя несколько столетий.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1623432"/>
            <a:ext cx="5469587" cy="36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</a:t>
            </a:r>
            <a:r>
              <a:rPr lang="ru-RU" b="1" dirty="0"/>
              <a:t>Расцвет латыни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Центром провинции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Лацио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был Рим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который к концу II века до нашей эры в результате территориальных завоеваний стал столицей огромной империи. Государственным языком считался латинский, который в процессе разрастания Римской империи прошел определенные стадии развития. Периодизация развития латинского языка представлена в таблице</a:t>
            </a:r>
          </a:p>
        </p:txBody>
      </p:sp>
    </p:spTree>
    <p:extLst>
      <p:ext uri="{BB962C8B-B14F-4D97-AF65-F5344CB8AC3E}">
        <p14:creationId xmlns:p14="http://schemas.microsoft.com/office/powerpoint/2010/main" val="352577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21" y="304179"/>
            <a:ext cx="8385880" cy="59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6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</a:t>
            </a:r>
            <a:r>
              <a:rPr lang="ru-RU" b="1" dirty="0"/>
              <a:t>Расцвет латыни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В результате военных завоеваний к Римской империи присоединялось все больше земель. Латинский постепенно вытесняет языки покоренных народов, став международным. На латыни велись богослужения. Появились книги на латинском языке. И, если первое время литераторы переводили произведения с греческого, то новое поколение писателей и поэтов творили на латыни.</a:t>
            </a:r>
          </a:p>
        </p:txBody>
      </p:sp>
    </p:spTree>
    <p:extLst>
      <p:ext uri="{BB962C8B-B14F-4D97-AF65-F5344CB8AC3E}">
        <p14:creationId xmlns:p14="http://schemas.microsoft.com/office/powerpoint/2010/main" val="4753566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117</TotalTime>
  <Words>964</Words>
  <Application>Microsoft Office PowerPoint</Application>
  <PresentationFormat>Произвольный</PresentationFormat>
  <Paragraphs>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Базис</vt:lpstr>
      <vt:lpstr> Аркадакский филиал  государственного автономного профессионального образовательного учреждения Саратовской области  « Саратовский областной базовый медицинский колледж»  История развития латинского языка</vt:lpstr>
      <vt:lpstr>План:</vt:lpstr>
      <vt:lpstr>                       Латинский язык</vt:lpstr>
      <vt:lpstr>Презентация PowerPoint</vt:lpstr>
      <vt:lpstr>                 Где зародилась латынь?</vt:lpstr>
      <vt:lpstr>Презентация PowerPoint</vt:lpstr>
      <vt:lpstr>                         Расцвет латыни</vt:lpstr>
      <vt:lpstr>Презентация PowerPoint</vt:lpstr>
      <vt:lpstr>                       Расцвет латыни</vt:lpstr>
      <vt:lpstr>Презентация PowerPoint</vt:lpstr>
      <vt:lpstr>            Упадок и вымирание латыни</vt:lpstr>
      <vt:lpstr>Презентация PowerPoint</vt:lpstr>
      <vt:lpstr>                           Латынь сегодня</vt:lpstr>
      <vt:lpstr>Презентация PowerPoint</vt:lpstr>
      <vt:lpstr>Три самых распространённых вопроса о латинском языке </vt:lpstr>
      <vt:lpstr>Латынь – язык медицины</vt:lpstr>
      <vt:lpstr>Почему латынь важна для медицины?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при классификации растений используют латинский язык?</vt:lpstr>
      <vt:lpstr>Почему в сказках, былинах демоны разговаривают на латыни?</vt:lpstr>
      <vt:lpstr>Презентация PowerPoint</vt:lpstr>
      <vt:lpstr>Список используемых источников</vt:lpstr>
      <vt:lpstr>            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Субботина</cp:lastModifiedBy>
  <cp:revision>13</cp:revision>
  <dcterms:created xsi:type="dcterms:W3CDTF">2023-10-22T19:39:54Z</dcterms:created>
  <dcterms:modified xsi:type="dcterms:W3CDTF">2023-11-10T08:35:55Z</dcterms:modified>
</cp:coreProperties>
</file>